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2880-B00F-466C-993F-476108056267}" type="datetimeFigureOut">
              <a:rPr lang="pt-BR" smtClean="0"/>
              <a:t>25/08/2015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A686-8D33-4786-8CC1-293C06B5A4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854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2880-B00F-466C-993F-476108056267}" type="datetimeFigureOut">
              <a:rPr lang="pt-BR" smtClean="0"/>
              <a:t>25/08/2015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A686-8D33-4786-8CC1-293C06B5A4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7503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2880-B00F-466C-993F-476108056267}" type="datetimeFigureOut">
              <a:rPr lang="pt-BR" smtClean="0"/>
              <a:t>25/08/2015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A686-8D33-4786-8CC1-293C06B5A4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76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2880-B00F-466C-993F-476108056267}" type="datetimeFigureOut">
              <a:rPr lang="pt-BR" smtClean="0"/>
              <a:t>25/08/2015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A686-8D33-4786-8CC1-293C06B5A4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2692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2880-B00F-466C-993F-476108056267}" type="datetimeFigureOut">
              <a:rPr lang="pt-BR" smtClean="0"/>
              <a:t>25/08/2015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A686-8D33-4786-8CC1-293C06B5A4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7477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2880-B00F-466C-993F-476108056267}" type="datetimeFigureOut">
              <a:rPr lang="pt-BR" smtClean="0"/>
              <a:t>25/08/2015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A686-8D33-4786-8CC1-293C06B5A4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610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2880-B00F-466C-993F-476108056267}" type="datetimeFigureOut">
              <a:rPr lang="pt-BR" smtClean="0"/>
              <a:t>25/08/2015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A686-8D33-4786-8CC1-293C06B5A4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0379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2880-B00F-466C-993F-476108056267}" type="datetimeFigureOut">
              <a:rPr lang="pt-BR" smtClean="0"/>
              <a:t>25/08/2015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A686-8D33-4786-8CC1-293C06B5A4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4063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2880-B00F-466C-993F-476108056267}" type="datetimeFigureOut">
              <a:rPr lang="pt-BR" smtClean="0"/>
              <a:t>25/08/2015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A686-8D33-4786-8CC1-293C06B5A4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17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2880-B00F-466C-993F-476108056267}" type="datetimeFigureOut">
              <a:rPr lang="pt-BR" smtClean="0"/>
              <a:t>25/08/2015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A686-8D33-4786-8CC1-293C06B5A4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4059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2880-B00F-466C-993F-476108056267}" type="datetimeFigureOut">
              <a:rPr lang="pt-BR" smtClean="0"/>
              <a:t>25/08/2015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9A686-8D33-4786-8CC1-293C06B5A4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448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02880-B00F-466C-993F-476108056267}" type="datetimeFigureOut">
              <a:rPr lang="pt-BR" smtClean="0"/>
              <a:t>25/08/2015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9A686-8D33-4786-8CC1-293C06B5A4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654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970" y="13964"/>
            <a:ext cx="2826060" cy="61694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" t="1" r="1533" b="44078"/>
          <a:stretch/>
        </p:blipFill>
        <p:spPr>
          <a:xfrm>
            <a:off x="0" y="5942981"/>
            <a:ext cx="9144000" cy="91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2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0</Words>
  <Application>Microsoft Office PowerPoint</Application>
  <PresentationFormat>Apresentação na tela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Udesc Cefid (marca do centro)</dc:title>
  <dc:creator>CARLITO ALEXANDRE DA COSTA JUNIOR</dc:creator>
  <cp:lastModifiedBy>Fernanda de Souza Pimentel Texeira</cp:lastModifiedBy>
  <cp:revision>21</cp:revision>
  <dcterms:created xsi:type="dcterms:W3CDTF">2015-08-05T18:55:52Z</dcterms:created>
  <dcterms:modified xsi:type="dcterms:W3CDTF">2015-08-25T17:37:20Z</dcterms:modified>
</cp:coreProperties>
</file>