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60" d="100"/>
          <a:sy n="60" d="100"/>
        </p:scale>
        <p:origin x="40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7BDB85-E4F9-4069-843B-A302E9DD4D26}" type="doc">
      <dgm:prSet loTypeId="urn:microsoft.com/office/officeart/2005/8/layout/orgChart1" loCatId="hierarchy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pt-BR"/>
        </a:p>
      </dgm:t>
    </dgm:pt>
    <dgm:pt modelId="{557E751A-9F1D-4C25-85C5-3629568F9719}">
      <dgm:prSet phldrT="[Texto]"/>
      <dgm:spPr/>
      <dgm:t>
        <a:bodyPr/>
        <a:lstStyle/>
        <a:p>
          <a:pPr algn="ctr"/>
          <a:r>
            <a:rPr lang="pt-BR"/>
            <a:t>Pró-Reitor de Planejamento</a:t>
          </a:r>
        </a:p>
      </dgm:t>
    </dgm:pt>
    <dgm:pt modelId="{839D3778-44E6-409F-8E01-8E20387479BF}" type="parTrans" cxnId="{50F49D06-1D99-47EE-BA2B-A4722CFD8697}">
      <dgm:prSet/>
      <dgm:spPr/>
      <dgm:t>
        <a:bodyPr/>
        <a:lstStyle/>
        <a:p>
          <a:pPr algn="ctr"/>
          <a:endParaRPr lang="pt-BR"/>
        </a:p>
      </dgm:t>
    </dgm:pt>
    <dgm:pt modelId="{E685DF59-E655-44C3-AC47-40E5EAAC54CB}" type="sibTrans" cxnId="{50F49D06-1D99-47EE-BA2B-A4722CFD8697}">
      <dgm:prSet/>
      <dgm:spPr/>
      <dgm:t>
        <a:bodyPr/>
        <a:lstStyle/>
        <a:p>
          <a:pPr algn="ctr"/>
          <a:endParaRPr lang="pt-BR"/>
        </a:p>
      </dgm:t>
    </dgm:pt>
    <dgm:pt modelId="{A73B4E50-8F3A-4444-A005-DB8279A6C7FC}">
      <dgm:prSet phldrT="[Texto]"/>
      <dgm:spPr/>
      <dgm:t>
        <a:bodyPr/>
        <a:lstStyle/>
        <a:p>
          <a:pPr algn="ctr"/>
          <a:r>
            <a:rPr lang="pt-BR"/>
            <a:t>Coordenadoria de Documentação - CDOC</a:t>
          </a:r>
        </a:p>
      </dgm:t>
    </dgm:pt>
    <dgm:pt modelId="{4B984FBF-CB17-4FA3-A866-4C333ABA3EF1}" type="parTrans" cxnId="{99FC7893-0A7B-4257-9A1E-4A3D762C68F5}">
      <dgm:prSet/>
      <dgm:spPr/>
      <dgm:t>
        <a:bodyPr/>
        <a:lstStyle/>
        <a:p>
          <a:pPr algn="ctr"/>
          <a:endParaRPr lang="pt-BR"/>
        </a:p>
      </dgm:t>
    </dgm:pt>
    <dgm:pt modelId="{4ACDE0D2-E6F5-423B-9424-58359FBB5B8E}" type="sibTrans" cxnId="{99FC7893-0A7B-4257-9A1E-4A3D762C68F5}">
      <dgm:prSet/>
      <dgm:spPr/>
      <dgm:t>
        <a:bodyPr/>
        <a:lstStyle/>
        <a:p>
          <a:pPr algn="ctr"/>
          <a:endParaRPr lang="pt-BR"/>
        </a:p>
      </dgm:t>
    </dgm:pt>
    <dgm:pt modelId="{D827358F-4D34-4505-9015-609AFEC44545}">
      <dgm:prSet phldrT="[Texto]"/>
      <dgm:spPr/>
      <dgm:t>
        <a:bodyPr/>
        <a:lstStyle/>
        <a:p>
          <a:pPr algn="ctr"/>
          <a:r>
            <a:rPr lang="pt-BR"/>
            <a:t>Coordenadoria de Planejamento Institucional - CPIN</a:t>
          </a:r>
        </a:p>
      </dgm:t>
    </dgm:pt>
    <dgm:pt modelId="{4CFF21A4-4A5A-4A55-AE37-CE2C37100EE3}" type="parTrans" cxnId="{7EF318F5-8FC1-419B-A860-CBA0152F010A}">
      <dgm:prSet/>
      <dgm:spPr/>
      <dgm:t>
        <a:bodyPr/>
        <a:lstStyle/>
        <a:p>
          <a:pPr algn="ctr"/>
          <a:endParaRPr lang="pt-BR"/>
        </a:p>
      </dgm:t>
    </dgm:pt>
    <dgm:pt modelId="{4100EBAD-F9B7-48D9-935D-9E541244F7CC}" type="sibTrans" cxnId="{7EF318F5-8FC1-419B-A860-CBA0152F010A}">
      <dgm:prSet/>
      <dgm:spPr/>
      <dgm:t>
        <a:bodyPr/>
        <a:lstStyle/>
        <a:p>
          <a:pPr algn="ctr"/>
          <a:endParaRPr lang="pt-BR"/>
        </a:p>
      </dgm:t>
    </dgm:pt>
    <dgm:pt modelId="{52254D09-C9A0-4B09-80E7-EB8190AD4F9E}">
      <dgm:prSet phldrT="[Texto]"/>
      <dgm:spPr/>
      <dgm:t>
        <a:bodyPr/>
        <a:lstStyle/>
        <a:p>
          <a:pPr algn="ctr"/>
          <a:r>
            <a:rPr lang="pt-BR"/>
            <a:t>Coordenadoria de Programação Orçamentária - CPROR</a:t>
          </a:r>
        </a:p>
      </dgm:t>
    </dgm:pt>
    <dgm:pt modelId="{18D1C8C3-100E-417E-B477-B44D842E0867}" type="parTrans" cxnId="{0235B836-B930-415A-876A-D01C51CA7CFF}">
      <dgm:prSet/>
      <dgm:spPr/>
      <dgm:t>
        <a:bodyPr/>
        <a:lstStyle/>
        <a:p>
          <a:pPr algn="ctr"/>
          <a:endParaRPr lang="pt-BR"/>
        </a:p>
      </dgm:t>
    </dgm:pt>
    <dgm:pt modelId="{EE29A112-6EE2-48B2-98F6-B88341B64910}" type="sibTrans" cxnId="{0235B836-B930-415A-876A-D01C51CA7CFF}">
      <dgm:prSet/>
      <dgm:spPr/>
      <dgm:t>
        <a:bodyPr/>
        <a:lstStyle/>
        <a:p>
          <a:pPr algn="ctr"/>
          <a:endParaRPr lang="pt-BR"/>
        </a:p>
      </dgm:t>
    </dgm:pt>
    <dgm:pt modelId="{57A25CFF-B89B-4351-8A92-0ACA914209BB}">
      <dgm:prSet phldrT="[Texto]"/>
      <dgm:spPr/>
      <dgm:t>
        <a:bodyPr/>
        <a:lstStyle/>
        <a:p>
          <a:pPr algn="ctr"/>
          <a:r>
            <a:rPr lang="pt-BR"/>
            <a:t>Setor de Registro e Protocolo - SEPROT</a:t>
          </a:r>
        </a:p>
      </dgm:t>
    </dgm:pt>
    <dgm:pt modelId="{5B2C867F-0EA3-4C0B-B2C9-0D89ED316CA1}" type="parTrans" cxnId="{05599AEE-D4AF-4F1C-900A-A938B4572AE7}">
      <dgm:prSet/>
      <dgm:spPr/>
      <dgm:t>
        <a:bodyPr/>
        <a:lstStyle/>
        <a:p>
          <a:pPr algn="ctr"/>
          <a:endParaRPr lang="pt-BR"/>
        </a:p>
      </dgm:t>
    </dgm:pt>
    <dgm:pt modelId="{28EDD52F-0488-4DFF-9000-F242BC140968}" type="sibTrans" cxnId="{05599AEE-D4AF-4F1C-900A-A938B4572AE7}">
      <dgm:prSet/>
      <dgm:spPr/>
      <dgm:t>
        <a:bodyPr/>
        <a:lstStyle/>
        <a:p>
          <a:pPr algn="ctr"/>
          <a:endParaRPr lang="pt-BR"/>
        </a:p>
      </dgm:t>
    </dgm:pt>
    <dgm:pt modelId="{55D248CE-1ABB-431A-8C88-7578FC6EAC58}">
      <dgm:prSet phldrT="[Texto]"/>
      <dgm:spPr/>
      <dgm:t>
        <a:bodyPr/>
        <a:lstStyle/>
        <a:p>
          <a:pPr algn="ctr"/>
          <a:r>
            <a:rPr lang="pt-BR"/>
            <a:t>Setor de Sistemas e Normas - SENOR</a:t>
          </a:r>
        </a:p>
      </dgm:t>
    </dgm:pt>
    <dgm:pt modelId="{27621404-03A6-4807-86CD-E8160F67246F}" type="parTrans" cxnId="{F593C848-E4BE-4B43-8297-B7886A51324B}">
      <dgm:prSet/>
      <dgm:spPr/>
      <dgm:t>
        <a:bodyPr/>
        <a:lstStyle/>
        <a:p>
          <a:pPr algn="ctr"/>
          <a:endParaRPr lang="pt-BR"/>
        </a:p>
      </dgm:t>
    </dgm:pt>
    <dgm:pt modelId="{1A61A88B-A9A7-47D9-8A9F-AED6D331305F}" type="sibTrans" cxnId="{F593C848-E4BE-4B43-8297-B7886A51324B}">
      <dgm:prSet/>
      <dgm:spPr/>
      <dgm:t>
        <a:bodyPr/>
        <a:lstStyle/>
        <a:p>
          <a:pPr algn="ctr"/>
          <a:endParaRPr lang="pt-BR"/>
        </a:p>
      </dgm:t>
    </dgm:pt>
    <dgm:pt modelId="{2A9AE0B2-F39F-4171-85BD-25859E58E8BE}">
      <dgm:prSet phldrT="[Texto]"/>
      <dgm:spPr/>
      <dgm:t>
        <a:bodyPr/>
        <a:lstStyle/>
        <a:p>
          <a:pPr algn="ctr"/>
          <a:r>
            <a:rPr lang="pt-BR"/>
            <a:t>Setor de Gestão de Contratos e Recursos Externos - SEGER</a:t>
          </a:r>
        </a:p>
      </dgm:t>
    </dgm:pt>
    <dgm:pt modelId="{10C12B8F-6A4B-4B90-B60D-1C50CC37CBC2}" type="parTrans" cxnId="{B8C1D135-0A4D-4D30-A3F0-1B72C6E468A5}">
      <dgm:prSet/>
      <dgm:spPr/>
      <dgm:t>
        <a:bodyPr/>
        <a:lstStyle/>
        <a:p>
          <a:pPr algn="ctr"/>
          <a:endParaRPr lang="pt-BR"/>
        </a:p>
      </dgm:t>
    </dgm:pt>
    <dgm:pt modelId="{B083D3B0-5B26-4FBE-BB90-43172B68A877}" type="sibTrans" cxnId="{B8C1D135-0A4D-4D30-A3F0-1B72C6E468A5}">
      <dgm:prSet/>
      <dgm:spPr/>
      <dgm:t>
        <a:bodyPr/>
        <a:lstStyle/>
        <a:p>
          <a:pPr algn="ctr"/>
          <a:endParaRPr lang="pt-BR"/>
        </a:p>
      </dgm:t>
    </dgm:pt>
    <dgm:pt modelId="{64B9396E-ABB0-4E1B-8B19-C9CD9EF868D5}" type="pres">
      <dgm:prSet presAssocID="{CC7BDB85-E4F9-4069-843B-A302E9DD4D2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50DD765D-A142-43F8-97F6-3062338CA47C}" type="pres">
      <dgm:prSet presAssocID="{557E751A-9F1D-4C25-85C5-3629568F9719}" presName="hierRoot1" presStyleCnt="0">
        <dgm:presLayoutVars>
          <dgm:hierBranch val="init"/>
        </dgm:presLayoutVars>
      </dgm:prSet>
      <dgm:spPr/>
    </dgm:pt>
    <dgm:pt modelId="{6E37E5E6-1581-455D-8C93-DDA6863D50DB}" type="pres">
      <dgm:prSet presAssocID="{557E751A-9F1D-4C25-85C5-3629568F9719}" presName="rootComposite1" presStyleCnt="0"/>
      <dgm:spPr/>
    </dgm:pt>
    <dgm:pt modelId="{90C616D7-82FA-453E-8B2A-8ED243ABFFDC}" type="pres">
      <dgm:prSet presAssocID="{557E751A-9F1D-4C25-85C5-3629568F9719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7CAB40EE-950F-40D2-8518-3121AAB9D7DE}" type="pres">
      <dgm:prSet presAssocID="{557E751A-9F1D-4C25-85C5-3629568F9719}" presName="rootConnector1" presStyleLbl="node1" presStyleIdx="0" presStyleCnt="0"/>
      <dgm:spPr/>
      <dgm:t>
        <a:bodyPr/>
        <a:lstStyle/>
        <a:p>
          <a:endParaRPr lang="pt-BR"/>
        </a:p>
      </dgm:t>
    </dgm:pt>
    <dgm:pt modelId="{1067E68A-7105-4437-AFA2-7776E334EC7E}" type="pres">
      <dgm:prSet presAssocID="{557E751A-9F1D-4C25-85C5-3629568F9719}" presName="hierChild2" presStyleCnt="0"/>
      <dgm:spPr/>
    </dgm:pt>
    <dgm:pt modelId="{8644C956-D368-486C-8A40-A93AF3865338}" type="pres">
      <dgm:prSet presAssocID="{4B984FBF-CB17-4FA3-A866-4C333ABA3EF1}" presName="Name37" presStyleLbl="parChTrans1D2" presStyleIdx="0" presStyleCnt="3"/>
      <dgm:spPr/>
      <dgm:t>
        <a:bodyPr/>
        <a:lstStyle/>
        <a:p>
          <a:endParaRPr lang="pt-BR"/>
        </a:p>
      </dgm:t>
    </dgm:pt>
    <dgm:pt modelId="{F5754AFB-7DAD-4D8C-A95A-1349473C44BC}" type="pres">
      <dgm:prSet presAssocID="{A73B4E50-8F3A-4444-A005-DB8279A6C7FC}" presName="hierRoot2" presStyleCnt="0">
        <dgm:presLayoutVars>
          <dgm:hierBranch val="init"/>
        </dgm:presLayoutVars>
      </dgm:prSet>
      <dgm:spPr/>
    </dgm:pt>
    <dgm:pt modelId="{4ECAE661-FCC3-4249-9E48-E598A79ED9DA}" type="pres">
      <dgm:prSet presAssocID="{A73B4E50-8F3A-4444-A005-DB8279A6C7FC}" presName="rootComposite" presStyleCnt="0"/>
      <dgm:spPr/>
    </dgm:pt>
    <dgm:pt modelId="{239E4C0A-9D5E-4E8F-9AAF-9DE7C94CA0D0}" type="pres">
      <dgm:prSet presAssocID="{A73B4E50-8F3A-4444-A005-DB8279A6C7FC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57C400E-017F-48BF-A0DF-1919C872DF8E}" type="pres">
      <dgm:prSet presAssocID="{A73B4E50-8F3A-4444-A005-DB8279A6C7FC}" presName="rootConnector" presStyleLbl="node2" presStyleIdx="0" presStyleCnt="3"/>
      <dgm:spPr/>
      <dgm:t>
        <a:bodyPr/>
        <a:lstStyle/>
        <a:p>
          <a:endParaRPr lang="pt-BR"/>
        </a:p>
      </dgm:t>
    </dgm:pt>
    <dgm:pt modelId="{A0B4AABA-E13B-4590-A977-3A75E6E7639F}" type="pres">
      <dgm:prSet presAssocID="{A73B4E50-8F3A-4444-A005-DB8279A6C7FC}" presName="hierChild4" presStyleCnt="0"/>
      <dgm:spPr/>
    </dgm:pt>
    <dgm:pt modelId="{299BC048-D371-4E70-894B-ED1EA2AD64F9}" type="pres">
      <dgm:prSet presAssocID="{5B2C867F-0EA3-4C0B-B2C9-0D89ED316CA1}" presName="Name37" presStyleLbl="parChTrans1D3" presStyleIdx="0" presStyleCnt="3"/>
      <dgm:spPr/>
      <dgm:t>
        <a:bodyPr/>
        <a:lstStyle/>
        <a:p>
          <a:endParaRPr lang="pt-BR"/>
        </a:p>
      </dgm:t>
    </dgm:pt>
    <dgm:pt modelId="{4DDC5680-141A-4347-8441-7E62F89517F2}" type="pres">
      <dgm:prSet presAssocID="{57A25CFF-B89B-4351-8A92-0ACA914209BB}" presName="hierRoot2" presStyleCnt="0">
        <dgm:presLayoutVars>
          <dgm:hierBranch val="init"/>
        </dgm:presLayoutVars>
      </dgm:prSet>
      <dgm:spPr/>
    </dgm:pt>
    <dgm:pt modelId="{078DB3DE-BA72-44EE-9FE2-59F2FD7A9DB7}" type="pres">
      <dgm:prSet presAssocID="{57A25CFF-B89B-4351-8A92-0ACA914209BB}" presName="rootComposite" presStyleCnt="0"/>
      <dgm:spPr/>
    </dgm:pt>
    <dgm:pt modelId="{65D3D2F9-A5FB-40C6-9202-0A718714D006}" type="pres">
      <dgm:prSet presAssocID="{57A25CFF-B89B-4351-8A92-0ACA914209BB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F2E5C8B3-2A37-4E05-B5E6-9AC0DDF49DCB}" type="pres">
      <dgm:prSet presAssocID="{57A25CFF-B89B-4351-8A92-0ACA914209BB}" presName="rootConnector" presStyleLbl="node3" presStyleIdx="0" presStyleCnt="3"/>
      <dgm:spPr/>
      <dgm:t>
        <a:bodyPr/>
        <a:lstStyle/>
        <a:p>
          <a:endParaRPr lang="pt-BR"/>
        </a:p>
      </dgm:t>
    </dgm:pt>
    <dgm:pt modelId="{EC5CB85E-D56A-48FA-8C94-72B0CDFC933D}" type="pres">
      <dgm:prSet presAssocID="{57A25CFF-B89B-4351-8A92-0ACA914209BB}" presName="hierChild4" presStyleCnt="0"/>
      <dgm:spPr/>
    </dgm:pt>
    <dgm:pt modelId="{51FD49AC-ABDF-4A65-8B1B-17444E6E2227}" type="pres">
      <dgm:prSet presAssocID="{57A25CFF-B89B-4351-8A92-0ACA914209BB}" presName="hierChild5" presStyleCnt="0"/>
      <dgm:spPr/>
    </dgm:pt>
    <dgm:pt modelId="{210CE5CA-6C83-4A77-9E5A-416C44565316}" type="pres">
      <dgm:prSet presAssocID="{A73B4E50-8F3A-4444-A005-DB8279A6C7FC}" presName="hierChild5" presStyleCnt="0"/>
      <dgm:spPr/>
    </dgm:pt>
    <dgm:pt modelId="{E89D59E3-7722-4240-9338-8986ADCA200C}" type="pres">
      <dgm:prSet presAssocID="{4CFF21A4-4A5A-4A55-AE37-CE2C37100EE3}" presName="Name37" presStyleLbl="parChTrans1D2" presStyleIdx="1" presStyleCnt="3"/>
      <dgm:spPr/>
      <dgm:t>
        <a:bodyPr/>
        <a:lstStyle/>
        <a:p>
          <a:endParaRPr lang="pt-BR"/>
        </a:p>
      </dgm:t>
    </dgm:pt>
    <dgm:pt modelId="{268742B5-49C3-45FE-BED5-9574A28B01F1}" type="pres">
      <dgm:prSet presAssocID="{D827358F-4D34-4505-9015-609AFEC44545}" presName="hierRoot2" presStyleCnt="0">
        <dgm:presLayoutVars>
          <dgm:hierBranch val="init"/>
        </dgm:presLayoutVars>
      </dgm:prSet>
      <dgm:spPr/>
    </dgm:pt>
    <dgm:pt modelId="{ECC63801-51DF-46AC-8D45-202F98BBA942}" type="pres">
      <dgm:prSet presAssocID="{D827358F-4D34-4505-9015-609AFEC44545}" presName="rootComposite" presStyleCnt="0"/>
      <dgm:spPr/>
    </dgm:pt>
    <dgm:pt modelId="{7A0AB36D-0B59-4B02-B9F3-172822076D73}" type="pres">
      <dgm:prSet presAssocID="{D827358F-4D34-4505-9015-609AFEC44545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FCB3526-668B-4FFC-A62C-A1EF9FDD0F2A}" type="pres">
      <dgm:prSet presAssocID="{D827358F-4D34-4505-9015-609AFEC44545}" presName="rootConnector" presStyleLbl="node2" presStyleIdx="1" presStyleCnt="3"/>
      <dgm:spPr/>
      <dgm:t>
        <a:bodyPr/>
        <a:lstStyle/>
        <a:p>
          <a:endParaRPr lang="pt-BR"/>
        </a:p>
      </dgm:t>
    </dgm:pt>
    <dgm:pt modelId="{64FD2226-72D0-40FB-A9CF-0671163C4A5D}" type="pres">
      <dgm:prSet presAssocID="{D827358F-4D34-4505-9015-609AFEC44545}" presName="hierChild4" presStyleCnt="0"/>
      <dgm:spPr/>
    </dgm:pt>
    <dgm:pt modelId="{5C2B5857-5E46-4D4C-8C52-D68DC28820B4}" type="pres">
      <dgm:prSet presAssocID="{27621404-03A6-4807-86CD-E8160F67246F}" presName="Name37" presStyleLbl="parChTrans1D3" presStyleIdx="1" presStyleCnt="3"/>
      <dgm:spPr/>
      <dgm:t>
        <a:bodyPr/>
        <a:lstStyle/>
        <a:p>
          <a:endParaRPr lang="pt-BR"/>
        </a:p>
      </dgm:t>
    </dgm:pt>
    <dgm:pt modelId="{BC136425-53FE-426F-A9B0-7534308140DD}" type="pres">
      <dgm:prSet presAssocID="{55D248CE-1ABB-431A-8C88-7578FC6EAC58}" presName="hierRoot2" presStyleCnt="0">
        <dgm:presLayoutVars>
          <dgm:hierBranch val="init"/>
        </dgm:presLayoutVars>
      </dgm:prSet>
      <dgm:spPr/>
    </dgm:pt>
    <dgm:pt modelId="{8CC0A104-68F9-41E5-98C2-0D1948476882}" type="pres">
      <dgm:prSet presAssocID="{55D248CE-1ABB-431A-8C88-7578FC6EAC58}" presName="rootComposite" presStyleCnt="0"/>
      <dgm:spPr/>
    </dgm:pt>
    <dgm:pt modelId="{29D2E641-28B5-4DA5-B62F-1F4F823FE9C1}" type="pres">
      <dgm:prSet presAssocID="{55D248CE-1ABB-431A-8C88-7578FC6EAC58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39E1DF00-9EC5-4F11-949B-46C1FAC5C86E}" type="pres">
      <dgm:prSet presAssocID="{55D248CE-1ABB-431A-8C88-7578FC6EAC58}" presName="rootConnector" presStyleLbl="node3" presStyleIdx="1" presStyleCnt="3"/>
      <dgm:spPr/>
      <dgm:t>
        <a:bodyPr/>
        <a:lstStyle/>
        <a:p>
          <a:endParaRPr lang="pt-BR"/>
        </a:p>
      </dgm:t>
    </dgm:pt>
    <dgm:pt modelId="{FD4EA2C5-E31B-4496-AC01-978F37BC6B96}" type="pres">
      <dgm:prSet presAssocID="{55D248CE-1ABB-431A-8C88-7578FC6EAC58}" presName="hierChild4" presStyleCnt="0"/>
      <dgm:spPr/>
    </dgm:pt>
    <dgm:pt modelId="{9DDDBF51-61EC-4A5A-84C0-809A6A784120}" type="pres">
      <dgm:prSet presAssocID="{55D248CE-1ABB-431A-8C88-7578FC6EAC58}" presName="hierChild5" presStyleCnt="0"/>
      <dgm:spPr/>
    </dgm:pt>
    <dgm:pt modelId="{C51070A8-32EC-486E-A3BE-FFC240B6453C}" type="pres">
      <dgm:prSet presAssocID="{D827358F-4D34-4505-9015-609AFEC44545}" presName="hierChild5" presStyleCnt="0"/>
      <dgm:spPr/>
    </dgm:pt>
    <dgm:pt modelId="{FDFDA2CD-EE9D-4261-B850-C4E5F9EB3899}" type="pres">
      <dgm:prSet presAssocID="{18D1C8C3-100E-417E-B477-B44D842E0867}" presName="Name37" presStyleLbl="parChTrans1D2" presStyleIdx="2" presStyleCnt="3"/>
      <dgm:spPr/>
      <dgm:t>
        <a:bodyPr/>
        <a:lstStyle/>
        <a:p>
          <a:endParaRPr lang="pt-BR"/>
        </a:p>
      </dgm:t>
    </dgm:pt>
    <dgm:pt modelId="{6016FCD3-3165-4DB0-A016-492474C6B6BB}" type="pres">
      <dgm:prSet presAssocID="{52254D09-C9A0-4B09-80E7-EB8190AD4F9E}" presName="hierRoot2" presStyleCnt="0">
        <dgm:presLayoutVars>
          <dgm:hierBranch val="init"/>
        </dgm:presLayoutVars>
      </dgm:prSet>
      <dgm:spPr/>
    </dgm:pt>
    <dgm:pt modelId="{8A6A5F2E-3958-463E-986D-00CA67C6DC45}" type="pres">
      <dgm:prSet presAssocID="{52254D09-C9A0-4B09-80E7-EB8190AD4F9E}" presName="rootComposite" presStyleCnt="0"/>
      <dgm:spPr/>
    </dgm:pt>
    <dgm:pt modelId="{F6F22493-C530-463D-9DCB-883984D34171}" type="pres">
      <dgm:prSet presAssocID="{52254D09-C9A0-4B09-80E7-EB8190AD4F9E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1DA05318-FAE3-4C34-8D1F-F8EF89838373}" type="pres">
      <dgm:prSet presAssocID="{52254D09-C9A0-4B09-80E7-EB8190AD4F9E}" presName="rootConnector" presStyleLbl="node2" presStyleIdx="2" presStyleCnt="3"/>
      <dgm:spPr/>
      <dgm:t>
        <a:bodyPr/>
        <a:lstStyle/>
        <a:p>
          <a:endParaRPr lang="pt-BR"/>
        </a:p>
      </dgm:t>
    </dgm:pt>
    <dgm:pt modelId="{452C561C-E584-46F8-BF63-4EE7536AAF0A}" type="pres">
      <dgm:prSet presAssocID="{52254D09-C9A0-4B09-80E7-EB8190AD4F9E}" presName="hierChild4" presStyleCnt="0"/>
      <dgm:spPr/>
    </dgm:pt>
    <dgm:pt modelId="{0530A647-267D-461C-A23A-F3B0FE3C6361}" type="pres">
      <dgm:prSet presAssocID="{10C12B8F-6A4B-4B90-B60D-1C50CC37CBC2}" presName="Name37" presStyleLbl="parChTrans1D3" presStyleIdx="2" presStyleCnt="3"/>
      <dgm:spPr/>
      <dgm:t>
        <a:bodyPr/>
        <a:lstStyle/>
        <a:p>
          <a:endParaRPr lang="pt-BR"/>
        </a:p>
      </dgm:t>
    </dgm:pt>
    <dgm:pt modelId="{D5CA64DE-1664-430F-A843-3B675149036C}" type="pres">
      <dgm:prSet presAssocID="{2A9AE0B2-F39F-4171-85BD-25859E58E8BE}" presName="hierRoot2" presStyleCnt="0">
        <dgm:presLayoutVars>
          <dgm:hierBranch val="init"/>
        </dgm:presLayoutVars>
      </dgm:prSet>
      <dgm:spPr/>
    </dgm:pt>
    <dgm:pt modelId="{0B167F55-E6D5-4D8F-83CF-6D253CF8E0A3}" type="pres">
      <dgm:prSet presAssocID="{2A9AE0B2-F39F-4171-85BD-25859E58E8BE}" presName="rootComposite" presStyleCnt="0"/>
      <dgm:spPr/>
    </dgm:pt>
    <dgm:pt modelId="{A76FDBDD-18EA-40EB-98D2-C030900604EC}" type="pres">
      <dgm:prSet presAssocID="{2A9AE0B2-F39F-4171-85BD-25859E58E8BE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5BAD3F1-969A-4813-91F6-34F611C05F74}" type="pres">
      <dgm:prSet presAssocID="{2A9AE0B2-F39F-4171-85BD-25859E58E8BE}" presName="rootConnector" presStyleLbl="node3" presStyleIdx="2" presStyleCnt="3"/>
      <dgm:spPr/>
      <dgm:t>
        <a:bodyPr/>
        <a:lstStyle/>
        <a:p>
          <a:endParaRPr lang="pt-BR"/>
        </a:p>
      </dgm:t>
    </dgm:pt>
    <dgm:pt modelId="{39BF4D08-59D1-4773-BE30-18334C57C86B}" type="pres">
      <dgm:prSet presAssocID="{2A9AE0B2-F39F-4171-85BD-25859E58E8BE}" presName="hierChild4" presStyleCnt="0"/>
      <dgm:spPr/>
    </dgm:pt>
    <dgm:pt modelId="{0DF28BE4-802D-4CC5-AAFD-861ABDCAC48F}" type="pres">
      <dgm:prSet presAssocID="{2A9AE0B2-F39F-4171-85BD-25859E58E8BE}" presName="hierChild5" presStyleCnt="0"/>
      <dgm:spPr/>
    </dgm:pt>
    <dgm:pt modelId="{FCAFC70C-E96E-4C82-96BD-9C706012C87C}" type="pres">
      <dgm:prSet presAssocID="{52254D09-C9A0-4B09-80E7-EB8190AD4F9E}" presName="hierChild5" presStyleCnt="0"/>
      <dgm:spPr/>
    </dgm:pt>
    <dgm:pt modelId="{7EBB3586-902B-447F-A007-69B026C08087}" type="pres">
      <dgm:prSet presAssocID="{557E751A-9F1D-4C25-85C5-3629568F9719}" presName="hierChild3" presStyleCnt="0"/>
      <dgm:spPr/>
    </dgm:pt>
  </dgm:ptLst>
  <dgm:cxnLst>
    <dgm:cxn modelId="{7471074A-F1A0-4843-A07B-AEECB9D100F0}" type="presOf" srcId="{557E751A-9F1D-4C25-85C5-3629568F9719}" destId="{90C616D7-82FA-453E-8B2A-8ED243ABFFDC}" srcOrd="0" destOrd="0" presId="urn:microsoft.com/office/officeart/2005/8/layout/orgChart1"/>
    <dgm:cxn modelId="{8CB44F6D-5F72-4D63-9529-44897CE10834}" type="presOf" srcId="{10C12B8F-6A4B-4B90-B60D-1C50CC37CBC2}" destId="{0530A647-267D-461C-A23A-F3B0FE3C6361}" srcOrd="0" destOrd="0" presId="urn:microsoft.com/office/officeart/2005/8/layout/orgChart1"/>
    <dgm:cxn modelId="{50F49D06-1D99-47EE-BA2B-A4722CFD8697}" srcId="{CC7BDB85-E4F9-4069-843B-A302E9DD4D26}" destId="{557E751A-9F1D-4C25-85C5-3629568F9719}" srcOrd="0" destOrd="0" parTransId="{839D3778-44E6-409F-8E01-8E20387479BF}" sibTransId="{E685DF59-E655-44C3-AC47-40E5EAAC54CB}"/>
    <dgm:cxn modelId="{BD0CDFE4-531A-42FF-90D1-67E0034AA842}" type="presOf" srcId="{55D248CE-1ABB-431A-8C88-7578FC6EAC58}" destId="{29D2E641-28B5-4DA5-B62F-1F4F823FE9C1}" srcOrd="0" destOrd="0" presId="urn:microsoft.com/office/officeart/2005/8/layout/orgChart1"/>
    <dgm:cxn modelId="{4E9C5CF4-2792-4DBF-9F9A-A2D961AF1101}" type="presOf" srcId="{27621404-03A6-4807-86CD-E8160F67246F}" destId="{5C2B5857-5E46-4D4C-8C52-D68DC28820B4}" srcOrd="0" destOrd="0" presId="urn:microsoft.com/office/officeart/2005/8/layout/orgChart1"/>
    <dgm:cxn modelId="{0235B836-B930-415A-876A-D01C51CA7CFF}" srcId="{557E751A-9F1D-4C25-85C5-3629568F9719}" destId="{52254D09-C9A0-4B09-80E7-EB8190AD4F9E}" srcOrd="2" destOrd="0" parTransId="{18D1C8C3-100E-417E-B477-B44D842E0867}" sibTransId="{EE29A112-6EE2-48B2-98F6-B88341B64910}"/>
    <dgm:cxn modelId="{F593C848-E4BE-4B43-8297-B7886A51324B}" srcId="{D827358F-4D34-4505-9015-609AFEC44545}" destId="{55D248CE-1ABB-431A-8C88-7578FC6EAC58}" srcOrd="0" destOrd="0" parTransId="{27621404-03A6-4807-86CD-E8160F67246F}" sibTransId="{1A61A88B-A9A7-47D9-8A9F-AED6D331305F}"/>
    <dgm:cxn modelId="{C13EE8C1-F1A9-48D3-A773-AED3EC96E98F}" type="presOf" srcId="{557E751A-9F1D-4C25-85C5-3629568F9719}" destId="{7CAB40EE-950F-40D2-8518-3121AAB9D7DE}" srcOrd="1" destOrd="0" presId="urn:microsoft.com/office/officeart/2005/8/layout/orgChart1"/>
    <dgm:cxn modelId="{06347692-D07A-4CA6-8E8C-6D60DB60F104}" type="presOf" srcId="{55D248CE-1ABB-431A-8C88-7578FC6EAC58}" destId="{39E1DF00-9EC5-4F11-949B-46C1FAC5C86E}" srcOrd="1" destOrd="0" presId="urn:microsoft.com/office/officeart/2005/8/layout/orgChart1"/>
    <dgm:cxn modelId="{2DD90DFD-7139-4A59-9879-B35B467A68D4}" type="presOf" srcId="{4B984FBF-CB17-4FA3-A866-4C333ABA3EF1}" destId="{8644C956-D368-486C-8A40-A93AF3865338}" srcOrd="0" destOrd="0" presId="urn:microsoft.com/office/officeart/2005/8/layout/orgChart1"/>
    <dgm:cxn modelId="{97E5A234-DF26-4BDC-B692-20DB551BD8D8}" type="presOf" srcId="{18D1C8C3-100E-417E-B477-B44D842E0867}" destId="{FDFDA2CD-EE9D-4261-B850-C4E5F9EB3899}" srcOrd="0" destOrd="0" presId="urn:microsoft.com/office/officeart/2005/8/layout/orgChart1"/>
    <dgm:cxn modelId="{BC1ED568-B73A-4EA5-B4FB-6005D63F19F9}" type="presOf" srcId="{D827358F-4D34-4505-9015-609AFEC44545}" destId="{CFCB3526-668B-4FFC-A62C-A1EF9FDD0F2A}" srcOrd="1" destOrd="0" presId="urn:microsoft.com/office/officeart/2005/8/layout/orgChart1"/>
    <dgm:cxn modelId="{90751800-CB34-44EE-912C-1774C2091A3B}" type="presOf" srcId="{57A25CFF-B89B-4351-8A92-0ACA914209BB}" destId="{F2E5C8B3-2A37-4E05-B5E6-9AC0DDF49DCB}" srcOrd="1" destOrd="0" presId="urn:microsoft.com/office/officeart/2005/8/layout/orgChart1"/>
    <dgm:cxn modelId="{CDCFA707-BFBA-4493-BFA1-9BDD27AC7D06}" type="presOf" srcId="{4CFF21A4-4A5A-4A55-AE37-CE2C37100EE3}" destId="{E89D59E3-7722-4240-9338-8986ADCA200C}" srcOrd="0" destOrd="0" presId="urn:microsoft.com/office/officeart/2005/8/layout/orgChart1"/>
    <dgm:cxn modelId="{4981E05F-826E-43E6-BFBB-8313B502061D}" type="presOf" srcId="{A73B4E50-8F3A-4444-A005-DB8279A6C7FC}" destId="{657C400E-017F-48BF-A0DF-1919C872DF8E}" srcOrd="1" destOrd="0" presId="urn:microsoft.com/office/officeart/2005/8/layout/orgChart1"/>
    <dgm:cxn modelId="{BC58D847-1F28-4E97-9557-588752CB78B4}" type="presOf" srcId="{52254D09-C9A0-4B09-80E7-EB8190AD4F9E}" destId="{F6F22493-C530-463D-9DCB-883984D34171}" srcOrd="0" destOrd="0" presId="urn:microsoft.com/office/officeart/2005/8/layout/orgChart1"/>
    <dgm:cxn modelId="{7EF318F5-8FC1-419B-A860-CBA0152F010A}" srcId="{557E751A-9F1D-4C25-85C5-3629568F9719}" destId="{D827358F-4D34-4505-9015-609AFEC44545}" srcOrd="1" destOrd="0" parTransId="{4CFF21A4-4A5A-4A55-AE37-CE2C37100EE3}" sibTransId="{4100EBAD-F9B7-48D9-935D-9E541244F7CC}"/>
    <dgm:cxn modelId="{1053BB93-097C-4FA1-9EDB-8FB3B3462B58}" type="presOf" srcId="{2A9AE0B2-F39F-4171-85BD-25859E58E8BE}" destId="{85BAD3F1-969A-4813-91F6-34F611C05F74}" srcOrd="1" destOrd="0" presId="urn:microsoft.com/office/officeart/2005/8/layout/orgChart1"/>
    <dgm:cxn modelId="{8955953D-CA41-4734-A18B-F327F91E42CF}" type="presOf" srcId="{52254D09-C9A0-4B09-80E7-EB8190AD4F9E}" destId="{1DA05318-FAE3-4C34-8D1F-F8EF89838373}" srcOrd="1" destOrd="0" presId="urn:microsoft.com/office/officeart/2005/8/layout/orgChart1"/>
    <dgm:cxn modelId="{FB1DDEF4-22A6-4D6A-9F2A-98CF0A1ACEDF}" type="presOf" srcId="{A73B4E50-8F3A-4444-A005-DB8279A6C7FC}" destId="{239E4C0A-9D5E-4E8F-9AAF-9DE7C94CA0D0}" srcOrd="0" destOrd="0" presId="urn:microsoft.com/office/officeart/2005/8/layout/orgChart1"/>
    <dgm:cxn modelId="{EEBC1305-8233-425F-A769-D0251ACCF60C}" type="presOf" srcId="{D827358F-4D34-4505-9015-609AFEC44545}" destId="{7A0AB36D-0B59-4B02-B9F3-172822076D73}" srcOrd="0" destOrd="0" presId="urn:microsoft.com/office/officeart/2005/8/layout/orgChart1"/>
    <dgm:cxn modelId="{E8C63B6C-9EB8-4158-AEEC-9DC0DE39501C}" type="presOf" srcId="{57A25CFF-B89B-4351-8A92-0ACA914209BB}" destId="{65D3D2F9-A5FB-40C6-9202-0A718714D006}" srcOrd="0" destOrd="0" presId="urn:microsoft.com/office/officeart/2005/8/layout/orgChart1"/>
    <dgm:cxn modelId="{4D8CF139-7751-4328-9B1E-7BECF2CB88D0}" type="presOf" srcId="{5B2C867F-0EA3-4C0B-B2C9-0D89ED316CA1}" destId="{299BC048-D371-4E70-894B-ED1EA2AD64F9}" srcOrd="0" destOrd="0" presId="urn:microsoft.com/office/officeart/2005/8/layout/orgChart1"/>
    <dgm:cxn modelId="{DBE84AD6-DC80-4F04-8A95-7801D49FB6C5}" type="presOf" srcId="{CC7BDB85-E4F9-4069-843B-A302E9DD4D26}" destId="{64B9396E-ABB0-4E1B-8B19-C9CD9EF868D5}" srcOrd="0" destOrd="0" presId="urn:microsoft.com/office/officeart/2005/8/layout/orgChart1"/>
    <dgm:cxn modelId="{99FC7893-0A7B-4257-9A1E-4A3D762C68F5}" srcId="{557E751A-9F1D-4C25-85C5-3629568F9719}" destId="{A73B4E50-8F3A-4444-A005-DB8279A6C7FC}" srcOrd="0" destOrd="0" parTransId="{4B984FBF-CB17-4FA3-A866-4C333ABA3EF1}" sibTransId="{4ACDE0D2-E6F5-423B-9424-58359FBB5B8E}"/>
    <dgm:cxn modelId="{D0BC6A93-A708-4E73-B165-DDBCE7131775}" type="presOf" srcId="{2A9AE0B2-F39F-4171-85BD-25859E58E8BE}" destId="{A76FDBDD-18EA-40EB-98D2-C030900604EC}" srcOrd="0" destOrd="0" presId="urn:microsoft.com/office/officeart/2005/8/layout/orgChart1"/>
    <dgm:cxn modelId="{05599AEE-D4AF-4F1C-900A-A938B4572AE7}" srcId="{A73B4E50-8F3A-4444-A005-DB8279A6C7FC}" destId="{57A25CFF-B89B-4351-8A92-0ACA914209BB}" srcOrd="0" destOrd="0" parTransId="{5B2C867F-0EA3-4C0B-B2C9-0D89ED316CA1}" sibTransId="{28EDD52F-0488-4DFF-9000-F242BC140968}"/>
    <dgm:cxn modelId="{B8C1D135-0A4D-4D30-A3F0-1B72C6E468A5}" srcId="{52254D09-C9A0-4B09-80E7-EB8190AD4F9E}" destId="{2A9AE0B2-F39F-4171-85BD-25859E58E8BE}" srcOrd="0" destOrd="0" parTransId="{10C12B8F-6A4B-4B90-B60D-1C50CC37CBC2}" sibTransId="{B083D3B0-5B26-4FBE-BB90-43172B68A877}"/>
    <dgm:cxn modelId="{1B9DE314-5284-46C1-8E47-11B42079E884}" type="presParOf" srcId="{64B9396E-ABB0-4E1B-8B19-C9CD9EF868D5}" destId="{50DD765D-A142-43F8-97F6-3062338CA47C}" srcOrd="0" destOrd="0" presId="urn:microsoft.com/office/officeart/2005/8/layout/orgChart1"/>
    <dgm:cxn modelId="{C22C2895-EEFE-47FB-9AEE-29EFBDD3DCCD}" type="presParOf" srcId="{50DD765D-A142-43F8-97F6-3062338CA47C}" destId="{6E37E5E6-1581-455D-8C93-DDA6863D50DB}" srcOrd="0" destOrd="0" presId="urn:microsoft.com/office/officeart/2005/8/layout/orgChart1"/>
    <dgm:cxn modelId="{E898B04C-EB43-46AA-9484-708BEA9AD1FA}" type="presParOf" srcId="{6E37E5E6-1581-455D-8C93-DDA6863D50DB}" destId="{90C616D7-82FA-453E-8B2A-8ED243ABFFDC}" srcOrd="0" destOrd="0" presId="urn:microsoft.com/office/officeart/2005/8/layout/orgChart1"/>
    <dgm:cxn modelId="{0E233A33-41D9-4CA8-877C-7056F21B5EED}" type="presParOf" srcId="{6E37E5E6-1581-455D-8C93-DDA6863D50DB}" destId="{7CAB40EE-950F-40D2-8518-3121AAB9D7DE}" srcOrd="1" destOrd="0" presId="urn:microsoft.com/office/officeart/2005/8/layout/orgChart1"/>
    <dgm:cxn modelId="{D8C677A3-5ED7-4711-B47D-B439D3F304B6}" type="presParOf" srcId="{50DD765D-A142-43F8-97F6-3062338CA47C}" destId="{1067E68A-7105-4437-AFA2-7776E334EC7E}" srcOrd="1" destOrd="0" presId="urn:microsoft.com/office/officeart/2005/8/layout/orgChart1"/>
    <dgm:cxn modelId="{7D50D84B-3388-45DC-B986-B0EDC0AFC42A}" type="presParOf" srcId="{1067E68A-7105-4437-AFA2-7776E334EC7E}" destId="{8644C956-D368-486C-8A40-A93AF3865338}" srcOrd="0" destOrd="0" presId="urn:microsoft.com/office/officeart/2005/8/layout/orgChart1"/>
    <dgm:cxn modelId="{3C98A0AF-3BAD-477C-AE26-A1D302532371}" type="presParOf" srcId="{1067E68A-7105-4437-AFA2-7776E334EC7E}" destId="{F5754AFB-7DAD-4D8C-A95A-1349473C44BC}" srcOrd="1" destOrd="0" presId="urn:microsoft.com/office/officeart/2005/8/layout/orgChart1"/>
    <dgm:cxn modelId="{0A38C538-5693-43C5-BD23-F4EEE64C2605}" type="presParOf" srcId="{F5754AFB-7DAD-4D8C-A95A-1349473C44BC}" destId="{4ECAE661-FCC3-4249-9E48-E598A79ED9DA}" srcOrd="0" destOrd="0" presId="urn:microsoft.com/office/officeart/2005/8/layout/orgChart1"/>
    <dgm:cxn modelId="{ACF43849-93EF-4E1B-978A-8B7B483A6ECA}" type="presParOf" srcId="{4ECAE661-FCC3-4249-9E48-E598A79ED9DA}" destId="{239E4C0A-9D5E-4E8F-9AAF-9DE7C94CA0D0}" srcOrd="0" destOrd="0" presId="urn:microsoft.com/office/officeart/2005/8/layout/orgChart1"/>
    <dgm:cxn modelId="{A35CE351-62BE-4107-85A9-96A0797C661F}" type="presParOf" srcId="{4ECAE661-FCC3-4249-9E48-E598A79ED9DA}" destId="{657C400E-017F-48BF-A0DF-1919C872DF8E}" srcOrd="1" destOrd="0" presId="urn:microsoft.com/office/officeart/2005/8/layout/orgChart1"/>
    <dgm:cxn modelId="{94109F71-40CA-4BF4-8546-FA03D60029F2}" type="presParOf" srcId="{F5754AFB-7DAD-4D8C-A95A-1349473C44BC}" destId="{A0B4AABA-E13B-4590-A977-3A75E6E7639F}" srcOrd="1" destOrd="0" presId="urn:microsoft.com/office/officeart/2005/8/layout/orgChart1"/>
    <dgm:cxn modelId="{07490E98-D577-46C2-ABF4-0AD738258464}" type="presParOf" srcId="{A0B4AABA-E13B-4590-A977-3A75E6E7639F}" destId="{299BC048-D371-4E70-894B-ED1EA2AD64F9}" srcOrd="0" destOrd="0" presId="urn:microsoft.com/office/officeart/2005/8/layout/orgChart1"/>
    <dgm:cxn modelId="{F252E49B-6453-4041-8641-3D683573FCBF}" type="presParOf" srcId="{A0B4AABA-E13B-4590-A977-3A75E6E7639F}" destId="{4DDC5680-141A-4347-8441-7E62F89517F2}" srcOrd="1" destOrd="0" presId="urn:microsoft.com/office/officeart/2005/8/layout/orgChart1"/>
    <dgm:cxn modelId="{60A85A4B-A46E-4424-BA3A-B925E9C71869}" type="presParOf" srcId="{4DDC5680-141A-4347-8441-7E62F89517F2}" destId="{078DB3DE-BA72-44EE-9FE2-59F2FD7A9DB7}" srcOrd="0" destOrd="0" presId="urn:microsoft.com/office/officeart/2005/8/layout/orgChart1"/>
    <dgm:cxn modelId="{A26D3E36-AFDB-40EA-83AF-400385D3A804}" type="presParOf" srcId="{078DB3DE-BA72-44EE-9FE2-59F2FD7A9DB7}" destId="{65D3D2F9-A5FB-40C6-9202-0A718714D006}" srcOrd="0" destOrd="0" presId="urn:microsoft.com/office/officeart/2005/8/layout/orgChart1"/>
    <dgm:cxn modelId="{C1D3727C-F101-49DE-A78D-B9A482205A8B}" type="presParOf" srcId="{078DB3DE-BA72-44EE-9FE2-59F2FD7A9DB7}" destId="{F2E5C8B3-2A37-4E05-B5E6-9AC0DDF49DCB}" srcOrd="1" destOrd="0" presId="urn:microsoft.com/office/officeart/2005/8/layout/orgChart1"/>
    <dgm:cxn modelId="{B549AE15-D19E-42A8-8C19-8085DB786328}" type="presParOf" srcId="{4DDC5680-141A-4347-8441-7E62F89517F2}" destId="{EC5CB85E-D56A-48FA-8C94-72B0CDFC933D}" srcOrd="1" destOrd="0" presId="urn:microsoft.com/office/officeart/2005/8/layout/orgChart1"/>
    <dgm:cxn modelId="{CD03DDEE-4E03-43E7-B063-9053602C85E8}" type="presParOf" srcId="{4DDC5680-141A-4347-8441-7E62F89517F2}" destId="{51FD49AC-ABDF-4A65-8B1B-17444E6E2227}" srcOrd="2" destOrd="0" presId="urn:microsoft.com/office/officeart/2005/8/layout/orgChart1"/>
    <dgm:cxn modelId="{842408FD-F0E9-4ABC-85DD-93C80B568288}" type="presParOf" srcId="{F5754AFB-7DAD-4D8C-A95A-1349473C44BC}" destId="{210CE5CA-6C83-4A77-9E5A-416C44565316}" srcOrd="2" destOrd="0" presId="urn:microsoft.com/office/officeart/2005/8/layout/orgChart1"/>
    <dgm:cxn modelId="{5BA9C41C-5F59-4725-96AC-A69FDE4DDCF0}" type="presParOf" srcId="{1067E68A-7105-4437-AFA2-7776E334EC7E}" destId="{E89D59E3-7722-4240-9338-8986ADCA200C}" srcOrd="2" destOrd="0" presId="urn:microsoft.com/office/officeart/2005/8/layout/orgChart1"/>
    <dgm:cxn modelId="{34FF7F2F-4FCA-4200-94D3-2CF6421F6BB2}" type="presParOf" srcId="{1067E68A-7105-4437-AFA2-7776E334EC7E}" destId="{268742B5-49C3-45FE-BED5-9574A28B01F1}" srcOrd="3" destOrd="0" presId="urn:microsoft.com/office/officeart/2005/8/layout/orgChart1"/>
    <dgm:cxn modelId="{219A0051-D321-42C1-9F86-FABA9819CAF2}" type="presParOf" srcId="{268742B5-49C3-45FE-BED5-9574A28B01F1}" destId="{ECC63801-51DF-46AC-8D45-202F98BBA942}" srcOrd="0" destOrd="0" presId="urn:microsoft.com/office/officeart/2005/8/layout/orgChart1"/>
    <dgm:cxn modelId="{F2AD6FD4-6E65-4902-9865-3B80960C2D06}" type="presParOf" srcId="{ECC63801-51DF-46AC-8D45-202F98BBA942}" destId="{7A0AB36D-0B59-4B02-B9F3-172822076D73}" srcOrd="0" destOrd="0" presId="urn:microsoft.com/office/officeart/2005/8/layout/orgChart1"/>
    <dgm:cxn modelId="{DD73D192-3796-4753-9DDF-B6DFBCBCCB55}" type="presParOf" srcId="{ECC63801-51DF-46AC-8D45-202F98BBA942}" destId="{CFCB3526-668B-4FFC-A62C-A1EF9FDD0F2A}" srcOrd="1" destOrd="0" presId="urn:microsoft.com/office/officeart/2005/8/layout/orgChart1"/>
    <dgm:cxn modelId="{CED71B57-2605-457B-A604-60D305F24473}" type="presParOf" srcId="{268742B5-49C3-45FE-BED5-9574A28B01F1}" destId="{64FD2226-72D0-40FB-A9CF-0671163C4A5D}" srcOrd="1" destOrd="0" presId="urn:microsoft.com/office/officeart/2005/8/layout/orgChart1"/>
    <dgm:cxn modelId="{C205A765-B5BD-4773-9E6A-00CC24FB0FB5}" type="presParOf" srcId="{64FD2226-72D0-40FB-A9CF-0671163C4A5D}" destId="{5C2B5857-5E46-4D4C-8C52-D68DC28820B4}" srcOrd="0" destOrd="0" presId="urn:microsoft.com/office/officeart/2005/8/layout/orgChart1"/>
    <dgm:cxn modelId="{BBDAF287-3AB1-4BA3-8EC2-C1C36CF4F3B5}" type="presParOf" srcId="{64FD2226-72D0-40FB-A9CF-0671163C4A5D}" destId="{BC136425-53FE-426F-A9B0-7534308140DD}" srcOrd="1" destOrd="0" presId="urn:microsoft.com/office/officeart/2005/8/layout/orgChart1"/>
    <dgm:cxn modelId="{9910648C-6AFF-4E46-B83D-9D28917B6A7E}" type="presParOf" srcId="{BC136425-53FE-426F-A9B0-7534308140DD}" destId="{8CC0A104-68F9-41E5-98C2-0D1948476882}" srcOrd="0" destOrd="0" presId="urn:microsoft.com/office/officeart/2005/8/layout/orgChart1"/>
    <dgm:cxn modelId="{8D686B3C-63AC-4EDE-9116-1819C84785EE}" type="presParOf" srcId="{8CC0A104-68F9-41E5-98C2-0D1948476882}" destId="{29D2E641-28B5-4DA5-B62F-1F4F823FE9C1}" srcOrd="0" destOrd="0" presId="urn:microsoft.com/office/officeart/2005/8/layout/orgChart1"/>
    <dgm:cxn modelId="{10FC925C-3154-4744-A4F5-2CBD5FF891E0}" type="presParOf" srcId="{8CC0A104-68F9-41E5-98C2-0D1948476882}" destId="{39E1DF00-9EC5-4F11-949B-46C1FAC5C86E}" srcOrd="1" destOrd="0" presId="urn:microsoft.com/office/officeart/2005/8/layout/orgChart1"/>
    <dgm:cxn modelId="{C2EE117C-0799-47BD-8E14-36022785D81C}" type="presParOf" srcId="{BC136425-53FE-426F-A9B0-7534308140DD}" destId="{FD4EA2C5-E31B-4496-AC01-978F37BC6B96}" srcOrd="1" destOrd="0" presId="urn:microsoft.com/office/officeart/2005/8/layout/orgChart1"/>
    <dgm:cxn modelId="{BCD664A9-83C2-4A62-BE39-3C28B817C376}" type="presParOf" srcId="{BC136425-53FE-426F-A9B0-7534308140DD}" destId="{9DDDBF51-61EC-4A5A-84C0-809A6A784120}" srcOrd="2" destOrd="0" presId="urn:microsoft.com/office/officeart/2005/8/layout/orgChart1"/>
    <dgm:cxn modelId="{176C1E37-A5EB-4C0F-834E-1F2B0C497AC9}" type="presParOf" srcId="{268742B5-49C3-45FE-BED5-9574A28B01F1}" destId="{C51070A8-32EC-486E-A3BE-FFC240B6453C}" srcOrd="2" destOrd="0" presId="urn:microsoft.com/office/officeart/2005/8/layout/orgChart1"/>
    <dgm:cxn modelId="{FDEF1B88-DE85-48F0-B307-5E8669EFA6AA}" type="presParOf" srcId="{1067E68A-7105-4437-AFA2-7776E334EC7E}" destId="{FDFDA2CD-EE9D-4261-B850-C4E5F9EB3899}" srcOrd="4" destOrd="0" presId="urn:microsoft.com/office/officeart/2005/8/layout/orgChart1"/>
    <dgm:cxn modelId="{3F98AF8C-D715-4BA2-979F-0BE19EBC5DF5}" type="presParOf" srcId="{1067E68A-7105-4437-AFA2-7776E334EC7E}" destId="{6016FCD3-3165-4DB0-A016-492474C6B6BB}" srcOrd="5" destOrd="0" presId="urn:microsoft.com/office/officeart/2005/8/layout/orgChart1"/>
    <dgm:cxn modelId="{FA355989-066C-4158-9332-95C4E7FE5FC8}" type="presParOf" srcId="{6016FCD3-3165-4DB0-A016-492474C6B6BB}" destId="{8A6A5F2E-3958-463E-986D-00CA67C6DC45}" srcOrd="0" destOrd="0" presId="urn:microsoft.com/office/officeart/2005/8/layout/orgChart1"/>
    <dgm:cxn modelId="{9F19DDDC-963C-4EFA-9B92-E06D71A0FD72}" type="presParOf" srcId="{8A6A5F2E-3958-463E-986D-00CA67C6DC45}" destId="{F6F22493-C530-463D-9DCB-883984D34171}" srcOrd="0" destOrd="0" presId="urn:microsoft.com/office/officeart/2005/8/layout/orgChart1"/>
    <dgm:cxn modelId="{FAC1A4EF-7681-4128-9943-660103425C59}" type="presParOf" srcId="{8A6A5F2E-3958-463E-986D-00CA67C6DC45}" destId="{1DA05318-FAE3-4C34-8D1F-F8EF89838373}" srcOrd="1" destOrd="0" presId="urn:microsoft.com/office/officeart/2005/8/layout/orgChart1"/>
    <dgm:cxn modelId="{22383B20-63CF-4355-83A4-F5BCB436CA11}" type="presParOf" srcId="{6016FCD3-3165-4DB0-A016-492474C6B6BB}" destId="{452C561C-E584-46F8-BF63-4EE7536AAF0A}" srcOrd="1" destOrd="0" presId="urn:microsoft.com/office/officeart/2005/8/layout/orgChart1"/>
    <dgm:cxn modelId="{1B8A10C1-6499-476F-A28F-FBE83D7ECE13}" type="presParOf" srcId="{452C561C-E584-46F8-BF63-4EE7536AAF0A}" destId="{0530A647-267D-461C-A23A-F3B0FE3C6361}" srcOrd="0" destOrd="0" presId="urn:microsoft.com/office/officeart/2005/8/layout/orgChart1"/>
    <dgm:cxn modelId="{C80CFE70-03FA-4D83-928B-4C9595138227}" type="presParOf" srcId="{452C561C-E584-46F8-BF63-4EE7536AAF0A}" destId="{D5CA64DE-1664-430F-A843-3B675149036C}" srcOrd="1" destOrd="0" presId="urn:microsoft.com/office/officeart/2005/8/layout/orgChart1"/>
    <dgm:cxn modelId="{B346D149-0DE9-43E4-808B-B1F114955873}" type="presParOf" srcId="{D5CA64DE-1664-430F-A843-3B675149036C}" destId="{0B167F55-E6D5-4D8F-83CF-6D253CF8E0A3}" srcOrd="0" destOrd="0" presId="urn:microsoft.com/office/officeart/2005/8/layout/orgChart1"/>
    <dgm:cxn modelId="{4E079034-68B2-4B0D-B0B2-3277254F3886}" type="presParOf" srcId="{0B167F55-E6D5-4D8F-83CF-6D253CF8E0A3}" destId="{A76FDBDD-18EA-40EB-98D2-C030900604EC}" srcOrd="0" destOrd="0" presId="urn:microsoft.com/office/officeart/2005/8/layout/orgChart1"/>
    <dgm:cxn modelId="{BBB1A1A1-F2B1-4696-81A4-6FC0FAED8343}" type="presParOf" srcId="{0B167F55-E6D5-4D8F-83CF-6D253CF8E0A3}" destId="{85BAD3F1-969A-4813-91F6-34F611C05F74}" srcOrd="1" destOrd="0" presId="urn:microsoft.com/office/officeart/2005/8/layout/orgChart1"/>
    <dgm:cxn modelId="{01285AAE-6839-48CF-A5CB-201394F23B8B}" type="presParOf" srcId="{D5CA64DE-1664-430F-A843-3B675149036C}" destId="{39BF4D08-59D1-4773-BE30-18334C57C86B}" srcOrd="1" destOrd="0" presId="urn:microsoft.com/office/officeart/2005/8/layout/orgChart1"/>
    <dgm:cxn modelId="{B8A16225-9774-4E85-99B5-49224A4092E2}" type="presParOf" srcId="{D5CA64DE-1664-430F-A843-3B675149036C}" destId="{0DF28BE4-802D-4CC5-AAFD-861ABDCAC48F}" srcOrd="2" destOrd="0" presId="urn:microsoft.com/office/officeart/2005/8/layout/orgChart1"/>
    <dgm:cxn modelId="{C3639095-AE78-4254-851B-CE1CFB26C471}" type="presParOf" srcId="{6016FCD3-3165-4DB0-A016-492474C6B6BB}" destId="{FCAFC70C-E96E-4C82-96BD-9C706012C87C}" srcOrd="2" destOrd="0" presId="urn:microsoft.com/office/officeart/2005/8/layout/orgChart1"/>
    <dgm:cxn modelId="{CDC67622-C8BE-4BE5-9A1A-8C5D56477A14}" type="presParOf" srcId="{50DD765D-A142-43F8-97F6-3062338CA47C}" destId="{7EBB3586-902B-447F-A007-69B026C0808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30A647-267D-461C-A23A-F3B0FE3C6361}">
      <dsp:nvSpPr>
        <dsp:cNvPr id="0" name=""/>
        <dsp:cNvSpPr/>
      </dsp:nvSpPr>
      <dsp:spPr>
        <a:xfrm>
          <a:off x="5191222" y="3110202"/>
          <a:ext cx="308784" cy="9469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6938"/>
              </a:lnTo>
              <a:lnTo>
                <a:pt x="308784" y="946938"/>
              </a:lnTo>
            </a:path>
          </a:pathLst>
        </a:custGeom>
        <a:noFill/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FDA2CD-EE9D-4261-B850-C4E5F9EB3899}">
      <dsp:nvSpPr>
        <dsp:cNvPr id="0" name=""/>
        <dsp:cNvSpPr/>
      </dsp:nvSpPr>
      <dsp:spPr>
        <a:xfrm>
          <a:off x="3523787" y="1648624"/>
          <a:ext cx="2490859" cy="4322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6149"/>
              </a:lnTo>
              <a:lnTo>
                <a:pt x="2490859" y="216149"/>
              </a:lnTo>
              <a:lnTo>
                <a:pt x="2490859" y="432298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2B5857-5E46-4D4C-8C52-D68DC28820B4}">
      <dsp:nvSpPr>
        <dsp:cNvPr id="0" name=""/>
        <dsp:cNvSpPr/>
      </dsp:nvSpPr>
      <dsp:spPr>
        <a:xfrm>
          <a:off x="2700362" y="3110202"/>
          <a:ext cx="308784" cy="9469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6938"/>
              </a:lnTo>
              <a:lnTo>
                <a:pt x="308784" y="946938"/>
              </a:lnTo>
            </a:path>
          </a:pathLst>
        </a:custGeom>
        <a:noFill/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9D59E3-7722-4240-9338-8986ADCA200C}">
      <dsp:nvSpPr>
        <dsp:cNvPr id="0" name=""/>
        <dsp:cNvSpPr/>
      </dsp:nvSpPr>
      <dsp:spPr>
        <a:xfrm>
          <a:off x="3478067" y="1648624"/>
          <a:ext cx="91440" cy="43229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2298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9BC048-D371-4E70-894B-ED1EA2AD64F9}">
      <dsp:nvSpPr>
        <dsp:cNvPr id="0" name=""/>
        <dsp:cNvSpPr/>
      </dsp:nvSpPr>
      <dsp:spPr>
        <a:xfrm>
          <a:off x="209502" y="3110202"/>
          <a:ext cx="308784" cy="9469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46938"/>
              </a:lnTo>
              <a:lnTo>
                <a:pt x="308784" y="946938"/>
              </a:lnTo>
            </a:path>
          </a:pathLst>
        </a:custGeom>
        <a:noFill/>
        <a:ln w="12700" cap="flat" cmpd="sng" algn="ctr">
          <a:solidFill>
            <a:schemeClr val="accent3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44C956-D368-486C-8A40-A93AF3865338}">
      <dsp:nvSpPr>
        <dsp:cNvPr id="0" name=""/>
        <dsp:cNvSpPr/>
      </dsp:nvSpPr>
      <dsp:spPr>
        <a:xfrm>
          <a:off x="1032927" y="1648624"/>
          <a:ext cx="2490859" cy="432298"/>
        </a:xfrm>
        <a:custGeom>
          <a:avLst/>
          <a:gdLst/>
          <a:ahLst/>
          <a:cxnLst/>
          <a:rect l="0" t="0" r="0" b="0"/>
          <a:pathLst>
            <a:path>
              <a:moveTo>
                <a:pt x="2490859" y="0"/>
              </a:moveTo>
              <a:lnTo>
                <a:pt x="2490859" y="216149"/>
              </a:lnTo>
              <a:lnTo>
                <a:pt x="0" y="216149"/>
              </a:lnTo>
              <a:lnTo>
                <a:pt x="0" y="432298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C616D7-82FA-453E-8B2A-8ED243ABFFDC}">
      <dsp:nvSpPr>
        <dsp:cNvPr id="0" name=""/>
        <dsp:cNvSpPr/>
      </dsp:nvSpPr>
      <dsp:spPr>
        <a:xfrm>
          <a:off x="2494506" y="619343"/>
          <a:ext cx="2058561" cy="1029280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/>
            <a:t>Pró-Reitor de Planejamento</a:t>
          </a:r>
        </a:p>
      </dsp:txBody>
      <dsp:txXfrm>
        <a:off x="2494506" y="619343"/>
        <a:ext cx="2058561" cy="1029280"/>
      </dsp:txXfrm>
    </dsp:sp>
    <dsp:sp modelId="{239E4C0A-9D5E-4E8F-9AAF-9DE7C94CA0D0}">
      <dsp:nvSpPr>
        <dsp:cNvPr id="0" name=""/>
        <dsp:cNvSpPr/>
      </dsp:nvSpPr>
      <dsp:spPr>
        <a:xfrm>
          <a:off x="3646" y="2080922"/>
          <a:ext cx="2058561" cy="1029280"/>
        </a:xfrm>
        <a:prstGeom prst="rect">
          <a:avLst/>
        </a:prstGeom>
        <a:solidFill>
          <a:schemeClr val="accent3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/>
            <a:t>Coordenadoria de Documentação - CDOC</a:t>
          </a:r>
        </a:p>
      </dsp:txBody>
      <dsp:txXfrm>
        <a:off x="3646" y="2080922"/>
        <a:ext cx="2058561" cy="1029280"/>
      </dsp:txXfrm>
    </dsp:sp>
    <dsp:sp modelId="{65D3D2F9-A5FB-40C6-9202-0A718714D006}">
      <dsp:nvSpPr>
        <dsp:cNvPr id="0" name=""/>
        <dsp:cNvSpPr/>
      </dsp:nvSpPr>
      <dsp:spPr>
        <a:xfrm>
          <a:off x="518286" y="3542500"/>
          <a:ext cx="2058561" cy="1029280"/>
        </a:xfrm>
        <a:prstGeom prst="rect">
          <a:avLst/>
        </a:prstGeom>
        <a:solidFill>
          <a:schemeClr val="accent3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/>
            <a:t>Setor de Registro e Protocolo - SEPROT</a:t>
          </a:r>
        </a:p>
      </dsp:txBody>
      <dsp:txXfrm>
        <a:off x="518286" y="3542500"/>
        <a:ext cx="2058561" cy="1029280"/>
      </dsp:txXfrm>
    </dsp:sp>
    <dsp:sp modelId="{7A0AB36D-0B59-4B02-B9F3-172822076D73}">
      <dsp:nvSpPr>
        <dsp:cNvPr id="0" name=""/>
        <dsp:cNvSpPr/>
      </dsp:nvSpPr>
      <dsp:spPr>
        <a:xfrm>
          <a:off x="2494506" y="2080922"/>
          <a:ext cx="2058561" cy="1029280"/>
        </a:xfrm>
        <a:prstGeom prst="rect">
          <a:avLst/>
        </a:prstGeom>
        <a:solidFill>
          <a:schemeClr val="accent3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/>
            <a:t>Coordenadoria de Planejamento Institucional - CPIN</a:t>
          </a:r>
        </a:p>
      </dsp:txBody>
      <dsp:txXfrm>
        <a:off x="2494506" y="2080922"/>
        <a:ext cx="2058561" cy="1029280"/>
      </dsp:txXfrm>
    </dsp:sp>
    <dsp:sp modelId="{29D2E641-28B5-4DA5-B62F-1F4F823FE9C1}">
      <dsp:nvSpPr>
        <dsp:cNvPr id="0" name=""/>
        <dsp:cNvSpPr/>
      </dsp:nvSpPr>
      <dsp:spPr>
        <a:xfrm>
          <a:off x="3009146" y="3542500"/>
          <a:ext cx="2058561" cy="1029280"/>
        </a:xfrm>
        <a:prstGeom prst="rect">
          <a:avLst/>
        </a:prstGeom>
        <a:solidFill>
          <a:schemeClr val="accent3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/>
            <a:t>Setor de Sistemas e Normas - SENOR</a:t>
          </a:r>
        </a:p>
      </dsp:txBody>
      <dsp:txXfrm>
        <a:off x="3009146" y="3542500"/>
        <a:ext cx="2058561" cy="1029280"/>
      </dsp:txXfrm>
    </dsp:sp>
    <dsp:sp modelId="{F6F22493-C530-463D-9DCB-883984D34171}">
      <dsp:nvSpPr>
        <dsp:cNvPr id="0" name=""/>
        <dsp:cNvSpPr/>
      </dsp:nvSpPr>
      <dsp:spPr>
        <a:xfrm>
          <a:off x="4985366" y="2080922"/>
          <a:ext cx="2058561" cy="1029280"/>
        </a:xfrm>
        <a:prstGeom prst="rect">
          <a:avLst/>
        </a:prstGeom>
        <a:solidFill>
          <a:schemeClr val="accent3">
            <a:tint val="99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/>
            <a:t>Coordenadoria de Programação Orçamentária - CPROR</a:t>
          </a:r>
        </a:p>
      </dsp:txBody>
      <dsp:txXfrm>
        <a:off x="4985366" y="2080922"/>
        <a:ext cx="2058561" cy="1029280"/>
      </dsp:txXfrm>
    </dsp:sp>
    <dsp:sp modelId="{A76FDBDD-18EA-40EB-98D2-C030900604EC}">
      <dsp:nvSpPr>
        <dsp:cNvPr id="0" name=""/>
        <dsp:cNvSpPr/>
      </dsp:nvSpPr>
      <dsp:spPr>
        <a:xfrm>
          <a:off x="5500006" y="3542500"/>
          <a:ext cx="2058561" cy="1029280"/>
        </a:xfrm>
        <a:prstGeom prst="rect">
          <a:avLst/>
        </a:prstGeom>
        <a:solidFill>
          <a:schemeClr val="accent3">
            <a:tint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/>
            <a:t>Setor de Gestão de Contratos e Recursos Externos - SEGER</a:t>
          </a:r>
        </a:p>
      </dsp:txBody>
      <dsp:txXfrm>
        <a:off x="5500006" y="3542500"/>
        <a:ext cx="2058561" cy="1029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E60D-19CD-4CF1-90BD-376723E3D723}" type="datetimeFigureOut">
              <a:rPr lang="pt-BR" smtClean="0"/>
              <a:t>23/04/2013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83D95-D5E9-46D3-A944-BEC221AC00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2142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E60D-19CD-4CF1-90BD-376723E3D723}" type="datetimeFigureOut">
              <a:rPr lang="pt-BR" smtClean="0"/>
              <a:t>23/04/2013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83D95-D5E9-46D3-A944-BEC221AC00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9554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E60D-19CD-4CF1-90BD-376723E3D723}" type="datetimeFigureOut">
              <a:rPr lang="pt-BR" smtClean="0"/>
              <a:t>23/04/2013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83D95-D5E9-46D3-A944-BEC221AC00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9822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E60D-19CD-4CF1-90BD-376723E3D723}" type="datetimeFigureOut">
              <a:rPr lang="pt-BR" smtClean="0"/>
              <a:t>23/04/2013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83D95-D5E9-46D3-A944-BEC221AC00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3062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E60D-19CD-4CF1-90BD-376723E3D723}" type="datetimeFigureOut">
              <a:rPr lang="pt-BR" smtClean="0"/>
              <a:t>23/04/2013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83D95-D5E9-46D3-A944-BEC221AC00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785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E60D-19CD-4CF1-90BD-376723E3D723}" type="datetimeFigureOut">
              <a:rPr lang="pt-BR" smtClean="0"/>
              <a:t>23/04/2013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83D95-D5E9-46D3-A944-BEC221AC00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6722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E60D-19CD-4CF1-90BD-376723E3D723}" type="datetimeFigureOut">
              <a:rPr lang="pt-BR" smtClean="0"/>
              <a:t>23/04/2013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83D95-D5E9-46D3-A944-BEC221AC00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9422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E60D-19CD-4CF1-90BD-376723E3D723}" type="datetimeFigureOut">
              <a:rPr lang="pt-BR" smtClean="0"/>
              <a:t>23/04/2013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83D95-D5E9-46D3-A944-BEC221AC00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1014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E60D-19CD-4CF1-90BD-376723E3D723}" type="datetimeFigureOut">
              <a:rPr lang="pt-BR" smtClean="0"/>
              <a:t>23/04/2013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83D95-D5E9-46D3-A944-BEC221AC00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6778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E60D-19CD-4CF1-90BD-376723E3D723}" type="datetimeFigureOut">
              <a:rPr lang="pt-BR" smtClean="0"/>
              <a:t>23/04/2013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83D95-D5E9-46D3-A944-BEC221AC00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0450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E60D-19CD-4CF1-90BD-376723E3D723}" type="datetimeFigureOut">
              <a:rPr lang="pt-BR" smtClean="0"/>
              <a:t>23/04/2013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83D95-D5E9-46D3-A944-BEC221AC00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4447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EE60D-19CD-4CF1-90BD-376723E3D723}" type="datetimeFigureOut">
              <a:rPr lang="pt-BR" smtClean="0"/>
              <a:t>23/04/2013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83D95-D5E9-46D3-A944-BEC221AC00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3260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/>
        </p:nvGraphicFramePr>
        <p:xfrm>
          <a:off x="2314892" y="833437"/>
          <a:ext cx="7562215" cy="5191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287870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Company>Universidade do Estado de Santa Catarina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Raphael Schlickman</dc:creator>
  <cp:lastModifiedBy>Raphael Schlickman</cp:lastModifiedBy>
  <cp:revision>1</cp:revision>
  <dcterms:created xsi:type="dcterms:W3CDTF">2013-04-23T21:59:57Z</dcterms:created>
  <dcterms:modified xsi:type="dcterms:W3CDTF">2013-04-23T22:00:03Z</dcterms:modified>
</cp:coreProperties>
</file>